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0" r:id="rId3"/>
    <p:sldId id="272" r:id="rId4"/>
    <p:sldId id="271" r:id="rId5"/>
    <p:sldId id="264" r:id="rId6"/>
    <p:sldId id="261" r:id="rId7"/>
    <p:sldId id="257" r:id="rId8"/>
    <p:sldId id="259" r:id="rId9"/>
    <p:sldId id="258" r:id="rId10"/>
    <p:sldId id="266" r:id="rId11"/>
    <p:sldId id="269" r:id="rId12"/>
    <p:sldId id="267" r:id="rId13"/>
    <p:sldId id="265" r:id="rId14"/>
    <p:sldId id="268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gif"/><Relationship Id="rId4" Type="http://schemas.openxmlformats.org/officeDocument/2006/relationships/image" Target="../media/image10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2319248"/>
            <a:ext cx="6705600" cy="39116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</p:pic>
      <p:sp>
        <p:nvSpPr>
          <p:cNvPr id="3" name="TextBox 2"/>
          <p:cNvSpPr txBox="1"/>
          <p:nvPr/>
        </p:nvSpPr>
        <p:spPr>
          <a:xfrm>
            <a:off x="1295400" y="457200"/>
            <a:ext cx="6705600" cy="1862048"/>
          </a:xfrm>
          <a:prstGeom prst="rect">
            <a:avLst/>
          </a:prstGeom>
          <a:solidFill>
            <a:schemeClr val="bg1">
              <a:lumMod val="50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11500" dirty="0" smtClean="0">
                <a:solidFill>
                  <a:srgbClr val="FF0000"/>
                </a:solidFill>
              </a:rPr>
              <a:t>শুভেচ্ছা</a:t>
            </a:r>
            <a:endParaRPr lang="en-US" sz="115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536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851563"/>
            <a:ext cx="4191000" cy="28609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55" y="209583"/>
            <a:ext cx="4267200" cy="26273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799" y="3740727"/>
            <a:ext cx="3772033" cy="2971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81300" y="2978724"/>
            <a:ext cx="403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বৈশাখীপূর্ণিমা উৎসব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923" y="67825"/>
            <a:ext cx="3886200" cy="2910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693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52399"/>
            <a:ext cx="4395788" cy="283394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2399"/>
            <a:ext cx="3657600" cy="2743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2" y="4021929"/>
            <a:ext cx="3886200" cy="27403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5298" y="4038601"/>
            <a:ext cx="3636290" cy="27237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06351" y="3225225"/>
            <a:ext cx="3578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/>
              <a:t>মাঘিপূর্ণিমা উৎসব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03513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9600" y="609600"/>
            <a:ext cx="8382000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দলীয়কাজঃ</a:t>
            </a:r>
          </a:p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১।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চাকমাদের অর্থনৈতিক জীবন বর্ণনা কর।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245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762000"/>
            <a:ext cx="8610600" cy="23083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মূল্যায়ন 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১।বাংলাদেশের প্রধান প্রধান ক্ষুদ্র জাতিসত্তাগুলোর নাম বল।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২।চাকমাদের নৃতাত্ত্বিক পরিচয় উল্লেখ কর।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৩।চাকমাদের ধর্মীয় উৎসবগুলো কী?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2943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609600"/>
            <a:ext cx="8686800" cy="200054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400" dirty="0" smtClean="0"/>
              <a:t>বাড়িরকাজ</a:t>
            </a:r>
          </a:p>
          <a:p>
            <a:r>
              <a:rPr lang="bn-BD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১।বাংলাদেশের মানচিত্র অঙ্কন করে</a:t>
            </a:r>
            <a:r>
              <a:rPr lang="bn-BD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প্রধান প্রধান জাতিসত্তাগুলোর ভৌগোলিক অবস্থান শনাক্ত কর।</a:t>
            </a:r>
            <a:endParaRPr lang="en-US" sz="3600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1122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1524000"/>
            <a:ext cx="5638800" cy="2215991"/>
          </a:xfrm>
          <a:prstGeom prst="rect">
            <a:avLst/>
          </a:prstGeom>
          <a:solidFill>
            <a:srgbClr val="FF0000"/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bn-BD" sz="13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ধন্যবাদ</a:t>
            </a:r>
            <a:endParaRPr lang="en-US" sz="13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836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3352800"/>
          </a:xfrm>
          <a:solidFill>
            <a:schemeClr val="accent4">
              <a:lumMod val="20000"/>
              <a:lumOff val="80000"/>
            </a:schemeClr>
          </a:solidFill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/>
          <a:lstStyle/>
          <a:p>
            <a:r>
              <a:rPr lang="bn-BD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মোঃহামিদুল ইসলাম</a:t>
            </a:r>
          </a:p>
          <a:p>
            <a:r>
              <a:rPr lang="bn-BD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সহকারী শিক্ষক[ইংরেজী</a:t>
            </a:r>
            <a:r>
              <a:rPr lang="bn-BD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]</a:t>
            </a:r>
          </a:p>
          <a:p>
            <a:r>
              <a:rPr lang="bn-BD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ফুলছড়ি সিনিয়র আলিম মাদ্রাসা ফুলছড়, গাইবান্ধ</a:t>
            </a:r>
          </a:p>
          <a:p>
            <a:r>
              <a:rPr lang="bn-BD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আই ডি </a:t>
            </a:r>
            <a:r>
              <a:rPr lang="bn-BD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নং ১৭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3352800"/>
          </a:xfrm>
          <a:solidFill>
            <a:schemeClr val="accent4">
              <a:lumMod val="20000"/>
              <a:lumOff val="80000"/>
            </a:schemeClr>
          </a:solidFill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/>
          <a:lstStyle/>
          <a:p>
            <a:r>
              <a:rPr lang="bn-BD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শ্রেণিঃ </a:t>
            </a:r>
            <a:r>
              <a:rPr lang="bn-BD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অষ্টম</a:t>
            </a:r>
          </a:p>
          <a:p>
            <a:r>
              <a:rPr lang="bn-BD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বিষয়ঃবাংলাদেশ ও বিশ্ব পরিচয়</a:t>
            </a:r>
          </a:p>
          <a:p>
            <a:r>
              <a:rPr lang="bn-BD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অধ্যায়ঃএগার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0291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চলো আমরা একটি ভিডিও দেখি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5" name="Object 4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9951332"/>
              </p:ext>
            </p:extLst>
          </p:nvPr>
        </p:nvGraphicFramePr>
        <p:xfrm>
          <a:off x="4114800" y="3043238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Packager Shell Object" showAsIcon="1" r:id="rId3" imgW="914400" imgH="771480" progId="Package">
                  <p:embed/>
                </p:oleObj>
              </mc:Choice>
              <mc:Fallback>
                <p:oleObj name="Packager Shell Object" showAsIcon="1" r:id="rId3" imgW="914400" imgH="7714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114800" y="3043238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32680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191000"/>
            <a:ext cx="8229600" cy="1143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762000"/>
            <a:ext cx="8813013" cy="5777991"/>
          </a:xfrm>
        </p:spPr>
      </p:pic>
      <p:sp>
        <p:nvSpPr>
          <p:cNvPr id="9" name="TextBox 8"/>
          <p:cNvSpPr txBox="1"/>
          <p:nvPr/>
        </p:nvSpPr>
        <p:spPr>
          <a:xfrm>
            <a:off x="1981199" y="4412159"/>
            <a:ext cx="51816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bn-BD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বাংলাদেশের ক্ষুদ্র নৃ-গোষ্ঠী</a:t>
            </a:r>
            <a:endParaRPr lang="en-US" sz="4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0891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02326" y="685800"/>
            <a:ext cx="7232073" cy="144655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8800" dirty="0" smtClean="0">
                <a:latin typeface="NikoshBAN" pitchFamily="2" charset="0"/>
                <a:cs typeface="NikoshBAN" pitchFamily="2" charset="0"/>
              </a:rPr>
              <a:t>শিখন ফল</a:t>
            </a:r>
            <a:endParaRPr lang="en-US" sz="8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02326" y="2132350"/>
            <a:ext cx="7232073" cy="193899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endParaRPr lang="en-US" sz="800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2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পাঠ শেষে শিক্ষার্থীরা</a:t>
            </a:r>
            <a:r>
              <a:rPr lang="en-US" sz="2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---</a:t>
            </a:r>
          </a:p>
          <a:p>
            <a:r>
              <a:rPr lang="en-US" sz="2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1</a:t>
            </a:r>
            <a:r>
              <a:rPr lang="bn-BD" sz="2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। নৃ-গোষ্ঠী কী তা বলতে পারবে</a:t>
            </a:r>
          </a:p>
          <a:p>
            <a:r>
              <a:rPr lang="en-US" sz="28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2</a:t>
            </a:r>
            <a:r>
              <a:rPr lang="bn-BD" sz="2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।বাংলাদেশের কয়েকটি নৃ-গোষ্ঠীর নাম বলতে পারবে</a:t>
            </a:r>
          </a:p>
          <a:p>
            <a:r>
              <a:rPr lang="en-US" sz="28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bn-BD" sz="2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।ক্ষুদ্র নৃ গোষ্ঠীর অবস্থান বলতে পারবে</a:t>
            </a:r>
            <a:endParaRPr lang="en-US" sz="28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6478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152400"/>
            <a:ext cx="3429000" cy="250580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1" y="76200"/>
            <a:ext cx="3733799" cy="262245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4801" y="2819400"/>
            <a:ext cx="27011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গারো পরিবার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05400" y="2743200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সাওতাল পরিবার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8200" y="6243935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চাকমা পরিবার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96000" y="6248400"/>
            <a:ext cx="18669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bn-BD" sz="20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মারমা পরিবার</a:t>
            </a:r>
            <a:endParaRPr lang="en-US" sz="20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1" y="3505200"/>
            <a:ext cx="4038599" cy="266258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3429000"/>
            <a:ext cx="3733800" cy="279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531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47"/>
          <a:stretch/>
        </p:blipFill>
        <p:spPr>
          <a:xfrm>
            <a:off x="692728" y="533400"/>
            <a:ext cx="3041072" cy="25441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64" y="4011592"/>
            <a:ext cx="2743199" cy="28186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8536" y="3844636"/>
            <a:ext cx="2358069" cy="301336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90800" y="2895600"/>
            <a:ext cx="3700141" cy="95410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bn-BD" sz="3200" dirty="0">
                <a:solidFill>
                  <a:prstClr val="black">
                    <a:lumMod val="95000"/>
                    <a:lumOff val="5000"/>
                  </a:prstClr>
                </a:solidFill>
                <a:latin typeface="NikoshBAN" pitchFamily="2" charset="0"/>
                <a:cs typeface="NikoshBAN" pitchFamily="2" charset="0"/>
              </a:rPr>
              <a:t>ক্ষুদ্র নৃ গোষ্ঠীদের অবস্থান</a:t>
            </a:r>
            <a:endParaRPr lang="en-US" sz="3200" dirty="0">
              <a:solidFill>
                <a:prstClr val="black">
                  <a:lumMod val="95000"/>
                  <a:lumOff val="5000"/>
                </a:prst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56855" y="24825"/>
            <a:ext cx="257694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খাগড়াছড়ি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98536" y="253712"/>
            <a:ext cx="258789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824731" y="838200"/>
            <a:ext cx="1172107" cy="381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248400" y="39469"/>
            <a:ext cx="2007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বান্দরবান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6309" y="3352800"/>
            <a:ext cx="175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রাঙ্গামাটি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678852" y="3352799"/>
            <a:ext cx="17319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ময়মনসিংহ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6290435" y="685800"/>
            <a:ext cx="2566170" cy="2438400"/>
            <a:chOff x="6290435" y="685800"/>
            <a:chExt cx="2566170" cy="243840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031" r="-271"/>
            <a:stretch/>
          </p:blipFill>
          <p:spPr>
            <a:xfrm>
              <a:off x="6290435" y="685800"/>
              <a:ext cx="2566170" cy="24384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7797021" y="685800"/>
              <a:ext cx="1031874" cy="342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2213263" y="4011592"/>
            <a:ext cx="1257299" cy="5487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8001000" y="4011592"/>
            <a:ext cx="108543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661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1" grpId="0"/>
      <p:bldP spid="15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76200"/>
            <a:ext cx="3495675" cy="262543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10836"/>
            <a:ext cx="4876800" cy="2590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581398"/>
            <a:ext cx="4534882" cy="308133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636" y="3581398"/>
            <a:ext cx="3856239" cy="308133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19955" y="2910896"/>
            <a:ext cx="525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নৃ –গোষ্ঠীদের চাষাবাদ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3699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599" y="186602"/>
            <a:ext cx="2524125" cy="2819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07384"/>
            <a:ext cx="2193925" cy="272977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117761"/>
            <a:ext cx="3467100" cy="2819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581400"/>
            <a:ext cx="4114800" cy="27393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899" y="3581400"/>
            <a:ext cx="4352924" cy="273930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671453" y="3006002"/>
            <a:ext cx="1752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bn-BD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বৌদ্ধ মন্দির</a:t>
            </a:r>
            <a:endParaRPr lang="en-US" sz="2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1162" y="2888902"/>
            <a:ext cx="19811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/>
              <a:t>কিয়াং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7007367" y="2937161"/>
            <a:ext cx="1752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bn-BD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মন্দির</a:t>
            </a:r>
            <a:endParaRPr lang="en-US" sz="2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29261" y="6417025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dirty="0" smtClean="0"/>
              <a:t>বৌদ্ধ মন্দির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33399" y="6320702"/>
            <a:ext cx="31380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/>
              <a:t>কিয়াং-এ প্রার্থনারত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20763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5" grpId="0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1222</TotalTime>
  <Words>145</Words>
  <Application>Microsoft Office PowerPoint</Application>
  <PresentationFormat>On-screen Show (4:3)</PresentationFormat>
  <Paragraphs>42</Paragraphs>
  <Slides>15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Office Theme</vt:lpstr>
      <vt:lpstr>Packager Shell Object</vt:lpstr>
      <vt:lpstr>PowerPoint Presentation</vt:lpstr>
      <vt:lpstr>PowerPoint Presentation</vt:lpstr>
      <vt:lpstr>চলো আমরা একটি ভিডিও দেখি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শুভেচ্ছা</dc:title>
  <dc:creator>Doel-1612i3</dc:creator>
  <cp:lastModifiedBy>Doel-1612i3</cp:lastModifiedBy>
  <cp:revision>84</cp:revision>
  <dcterms:created xsi:type="dcterms:W3CDTF">2006-08-16T00:00:00Z</dcterms:created>
  <dcterms:modified xsi:type="dcterms:W3CDTF">2013-05-21T07:17:55Z</dcterms:modified>
</cp:coreProperties>
</file>